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B58F8-3634-4545-AEF6-B1EBF10C76F3}">
      <dsp:nvSpPr>
        <dsp:cNvPr id="0" name=""/>
        <dsp:cNvSpPr/>
      </dsp:nvSpPr>
      <dsp:spPr>
        <a:xfrm>
          <a:off x="336296" y="0"/>
          <a:ext cx="3811354" cy="260561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4B3BC6-E7F5-409C-8C7A-8BD3E690A012}">
      <dsp:nvSpPr>
        <dsp:cNvPr id="0" name=""/>
        <dsp:cNvSpPr/>
      </dsp:nvSpPr>
      <dsp:spPr>
        <a:xfrm>
          <a:off x="4816" y="781685"/>
          <a:ext cx="1443270" cy="10422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Preferred Language: Python, Java etc.</a:t>
          </a:r>
        </a:p>
      </dsp:txBody>
      <dsp:txXfrm>
        <a:off x="55694" y="832563"/>
        <a:ext cx="1341514" cy="940490"/>
      </dsp:txXfrm>
    </dsp:sp>
    <dsp:sp modelId="{9F17F1A6-F8E6-4574-998D-722F7865A4EF}">
      <dsp:nvSpPr>
        <dsp:cNvPr id="0" name=""/>
        <dsp:cNvSpPr/>
      </dsp:nvSpPr>
      <dsp:spPr>
        <a:xfrm>
          <a:off x="1520338" y="781685"/>
          <a:ext cx="1443270" cy="10422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Preferred Environment: Visual Studio, Xcode, IntelliJ etc.</a:t>
          </a:r>
        </a:p>
      </dsp:txBody>
      <dsp:txXfrm>
        <a:off x="1571216" y="832563"/>
        <a:ext cx="1341514" cy="940490"/>
      </dsp:txXfrm>
    </dsp:sp>
    <dsp:sp modelId="{9FC57DB3-A240-4738-8C86-325912DF6217}">
      <dsp:nvSpPr>
        <dsp:cNvPr id="0" name=""/>
        <dsp:cNvSpPr/>
      </dsp:nvSpPr>
      <dsp:spPr>
        <a:xfrm>
          <a:off x="3035859" y="781685"/>
          <a:ext cx="1443270" cy="10422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Appium Server</a:t>
          </a:r>
        </a:p>
      </dsp:txBody>
      <dsp:txXfrm>
        <a:off x="3086737" y="832563"/>
        <a:ext cx="1341514" cy="940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BD5F7-BBAD-4125-AFB1-3AC64A08A78A}">
      <dsp:nvSpPr>
        <dsp:cNvPr id="0" name=""/>
        <dsp:cNvSpPr/>
      </dsp:nvSpPr>
      <dsp:spPr>
        <a:xfrm>
          <a:off x="-2726420" y="-324124"/>
          <a:ext cx="3253866" cy="3253866"/>
        </a:xfrm>
        <a:prstGeom prst="blockArc">
          <a:avLst>
            <a:gd name="adj1" fmla="val 18900000"/>
            <a:gd name="adj2" fmla="val 2700000"/>
            <a:gd name="adj3" fmla="val 664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7E9E59-2CBC-4458-9407-F278A2C7BDD8}">
      <dsp:nvSpPr>
        <dsp:cNvPr id="0" name=""/>
        <dsp:cNvSpPr/>
      </dsp:nvSpPr>
      <dsp:spPr>
        <a:xfrm>
          <a:off x="339112" y="337609"/>
          <a:ext cx="1562173" cy="4825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306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iOS</a:t>
          </a:r>
        </a:p>
      </dsp:txBody>
      <dsp:txXfrm>
        <a:off x="339112" y="337609"/>
        <a:ext cx="1562173" cy="482599"/>
      </dsp:txXfrm>
    </dsp:sp>
    <dsp:sp modelId="{FCBE4928-8409-49AB-8708-1C0F87AE0EED}">
      <dsp:nvSpPr>
        <dsp:cNvPr id="0" name=""/>
        <dsp:cNvSpPr/>
      </dsp:nvSpPr>
      <dsp:spPr>
        <a:xfrm>
          <a:off x="37487" y="277285"/>
          <a:ext cx="603249" cy="6032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92FCEC5-7482-4118-9444-96D03097A368}">
      <dsp:nvSpPr>
        <dsp:cNvPr id="0" name=""/>
        <dsp:cNvSpPr/>
      </dsp:nvSpPr>
      <dsp:spPr>
        <a:xfrm>
          <a:off x="514537" y="1061508"/>
          <a:ext cx="1386748" cy="4825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306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Android</a:t>
          </a:r>
        </a:p>
      </dsp:txBody>
      <dsp:txXfrm>
        <a:off x="514537" y="1061508"/>
        <a:ext cx="1386748" cy="482599"/>
      </dsp:txXfrm>
    </dsp:sp>
    <dsp:sp modelId="{09275EBD-FBB4-4086-98C7-2D207E161145}">
      <dsp:nvSpPr>
        <dsp:cNvPr id="0" name=""/>
        <dsp:cNvSpPr/>
      </dsp:nvSpPr>
      <dsp:spPr>
        <a:xfrm>
          <a:off x="212912" y="1001183"/>
          <a:ext cx="603249" cy="6032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C30D1EA-2EA7-4DDA-9A19-47630411643E}">
      <dsp:nvSpPr>
        <dsp:cNvPr id="0" name=""/>
        <dsp:cNvSpPr/>
      </dsp:nvSpPr>
      <dsp:spPr>
        <a:xfrm>
          <a:off x="339112" y="1785407"/>
          <a:ext cx="1562173" cy="4825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306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Windows (</a:t>
          </a:r>
          <a:r>
            <a:rPr lang="en-IN" sz="1400" kern="1200" dirty="0" err="1"/>
            <a:t>WinappDriver</a:t>
          </a:r>
          <a:r>
            <a:rPr lang="en-IN" sz="1400" kern="1200" dirty="0"/>
            <a:t>)</a:t>
          </a:r>
        </a:p>
      </dsp:txBody>
      <dsp:txXfrm>
        <a:off x="339112" y="1785407"/>
        <a:ext cx="1562173" cy="482599"/>
      </dsp:txXfrm>
    </dsp:sp>
    <dsp:sp modelId="{6AEF0870-853B-4DF0-B79C-01FD1B6C9600}">
      <dsp:nvSpPr>
        <dsp:cNvPr id="0" name=""/>
        <dsp:cNvSpPr/>
      </dsp:nvSpPr>
      <dsp:spPr>
        <a:xfrm>
          <a:off x="37487" y="1725082"/>
          <a:ext cx="603249" cy="6032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3.3511"/>
  <p:tag name="SLIDO_PRESENTATION_ID" val="00000000-0000-0000-0000-000000000000"/>
  <p:tag name="SLIDO_EVENT_UUID" val="d67fadf4-a7a4-49aa-814d-a6f7950f7908"/>
  <p:tag name="SLIDO_EVENT_SECTION_UUID" val="228cd2c9-328c-4d8b-9cc4-2cc207c5d6c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zkyNTA3MjJ9"/>
  <p:tag name="SLIDO_TYPE" val="SlidoPoll"/>
  <p:tag name="SLIDO_POLL_UUID" val="5d43d019-accd-4402-a048-27a0525c415f"/>
  <p:tag name="SLIDO_TIMELINE" val="W3sicG9sbFF1ZXN0aW9uVXVpZCI6ImYwNTI4NGU4LTI1ZDctNGExYS1iOGZjLWEzOGYwMzY3ZmYxNS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7968</TotalTime>
  <Words>953</Words>
  <Application>Microsoft Macintosh PowerPoint</Application>
  <PresentationFormat>On-screen Show (16:9)</PresentationFormat>
  <Paragraphs>93</Paragraphs>
  <Slides>22</Slides>
  <Notes>18</Notes>
  <HiddenSlides>2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Poppins</vt:lpstr>
      <vt:lpstr>Söhne</vt:lpstr>
      <vt:lpstr>Palanquin Dark</vt:lpstr>
      <vt:lpstr>Calibri</vt:lpstr>
      <vt:lpstr>Segoe UI</vt:lpstr>
      <vt:lpstr>-apple-system</vt:lpstr>
      <vt:lpstr>Courier New</vt:lpstr>
      <vt:lpstr>Poppins Black</vt:lpstr>
      <vt:lpstr>Robotic Workshop by Slidesgo</vt:lpstr>
      <vt:lpstr>Do you use Selenium Only for Test Automation</vt:lpstr>
      <vt:lpstr>About me</vt:lpstr>
      <vt:lpstr>PowerPoint Presentation</vt:lpstr>
      <vt:lpstr>Once upon a time, a very smart engineer (named Jason), thought of creating a software to automate the timesheets, and the rest as they say is history…</vt:lpstr>
      <vt:lpstr>One saying to rule them all</vt:lpstr>
      <vt:lpstr>NFT</vt:lpstr>
      <vt:lpstr>NFT using Selenium</vt:lpstr>
      <vt:lpstr>Non-Testing Use Cases</vt:lpstr>
      <vt:lpstr>Web Scraping</vt:lpstr>
      <vt:lpstr>Web Traffic</vt:lpstr>
      <vt:lpstr>That one meeting…</vt:lpstr>
      <vt:lpstr>Everything Changed</vt:lpstr>
      <vt:lpstr>Hello WinappDriver</vt:lpstr>
      <vt:lpstr>Simple design</vt:lpstr>
      <vt:lpstr>Element Identification</vt:lpstr>
      <vt:lpstr>Demo Time  1. Element identification 2. Script execution</vt:lpstr>
      <vt:lpstr>Sample Use Cases</vt:lpstr>
      <vt:lpstr>Half empty half full</vt:lpstr>
      <vt:lpstr>PowerPoint Presentation</vt:lpstr>
      <vt:lpstr>Thanks</vt:lpstr>
      <vt:lpstr>PowerPoint Presentation</vt:lpstr>
      <vt:lpstr>Detailed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you use Selenium Only for Test Automation</dc:title>
  <dc:creator>Robin Gupta</dc:creator>
  <cp:lastModifiedBy>Bill McGee</cp:lastModifiedBy>
  <cp:revision>56</cp:revision>
  <dcterms:modified xsi:type="dcterms:W3CDTF">2023-04-07T20:50:19Z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1.5.3.3511</vt:lpwstr>
  </property>
</Properties>
</file>